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s/slide56.xml" ContentType="application/vnd.openxmlformats-officedocument.presentationml.slide+xml"/>
  <Override PartName="/ppt/slides/slide58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150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20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7620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20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20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20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20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On-screen Show (4:3)</PresentationFormat>
  <Paragraphs>0</Paragraphs>
  <Slides>73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4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Ghanshyam jaiswal</dc:creator>
  <cp:lastModifiedBy>Ghanshyam jaiswal</cp:lastModifiedBy>
  <cp:revision>2</cp:revision>
  <dcterms:created xsi:type="dcterms:W3CDTF">2006-08-16T00:00:00Z</dcterms:created>
  <dcterms:modified xsi:type="dcterms:W3CDTF">2019-04-19T04:24:04Z</dcterms:modified>
</cp:coreProperties>
</file>

<file path=docProps/thumbnail.jpeg>
</file>